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285" r:id="rId72"/>
  </p:sldIdLst>
  <p:sldSz cx="18288000" cy="10287000"/>
  <p:notesSz cx="6858000" cy="9144000"/>
  <p:embeddedFontLst>
    <p:embeddedFont>
      <p:font typeface="Lato" charset="1" panose="020F0502020204030203"/>
      <p:regular r:id="rId6"/>
    </p:embeddedFont>
    <p:embeddedFont>
      <p:font typeface="Lato Bold" charset="1" panose="020F0802020204030203"/>
      <p:regular r:id="rId7"/>
    </p:embeddedFont>
    <p:embeddedFont>
      <p:font typeface="Lato Italics" charset="1" panose="020F0502020204030203"/>
      <p:regular r:id="rId8"/>
    </p:embeddedFont>
    <p:embeddedFont>
      <p:font typeface="Lato Bold Italics" charset="1" panose="020F0802020204030203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ato Heavy" charset="1" panose="020F0502020204030203"/>
      <p:regular r:id="rId14"/>
    </p:embeddedFont>
    <p:embeddedFont>
      <p:font typeface="Lato Heavy Bold" charset="1" panose="020F0502020204030203"/>
      <p:regular r:id="rId15"/>
    </p:embeddedFont>
    <p:embeddedFont>
      <p:font typeface="Lato Heavy Italics" charset="1" panose="020F0502020204030203"/>
      <p:regular r:id="rId16"/>
    </p:embeddedFont>
    <p:embeddedFont>
      <p:font typeface="Lato Heavy Bold Italics" charset="1" panose="020F0502020204030203"/>
      <p:regular r:id="rId17"/>
    </p:embeddedFont>
    <p:embeddedFont>
      <p:font typeface="Arita Dotum Bold" charset="1" panose="02020603020101020101"/>
      <p:regular r:id="rId18"/>
    </p:embeddedFont>
    <p:embeddedFont>
      <p:font typeface="Arita Buri Medium" charset="1" panose="02020603020101020101"/>
      <p:regular r:id="rId19"/>
    </p:embeddedFont>
    <p:embeddedFont>
      <p:font typeface="Arita Buri Medium Bold" charset="1" panose="02020603020101020101"/>
      <p:regular r:id="rId20"/>
    </p:embeddedFont>
    <p:embeddedFont>
      <p:font typeface="Arita Buri Medium Italics" charset="1" panose="02000603000000000000"/>
      <p:regular r:id="rId21"/>
    </p:embeddedFont>
    <p:embeddedFont>
      <p:font typeface="Arita Buri Medium Bold Italics" charset="1" panose="02000703000000000000"/>
      <p:regular r:id="rId22"/>
    </p:embeddedFont>
    <p:embeddedFont>
      <p:font typeface="Nanum Square Round Bold" charset="1" panose="020B0600000101010101"/>
      <p:regular r:id="rId23"/>
    </p:embeddedFont>
    <p:embeddedFont>
      <p:font typeface="Nanum Square Round Bold Bold" charset="1" panose="020B0600000101010101"/>
      <p:regular r:id="rId24"/>
    </p:embeddedFont>
    <p:embeddedFont>
      <p:font typeface="Nanum Square Round Light" charset="1" panose="020B0600000101010101"/>
      <p:regular r:id="rId25"/>
    </p:embeddedFont>
    <p:embeddedFont>
      <p:font typeface="Nanum Square Round Light Bold" charset="1" panose="020B0600000101010101"/>
      <p:regular r:id="rId26"/>
    </p:embeddedFont>
    <p:embeddedFont>
      <p:font typeface="Open Sauce" charset="1" panose="00000500000000000000"/>
      <p:regular r:id="rId27"/>
    </p:embeddedFont>
    <p:embeddedFont>
      <p:font typeface="Open Sauce Bold" charset="1" panose="00000800000000000000"/>
      <p:regular r:id="rId28"/>
    </p:embeddedFont>
    <p:embeddedFont>
      <p:font typeface="Open Sauce Italics" charset="1" panose="00000500000000000000"/>
      <p:regular r:id="rId29"/>
    </p:embeddedFont>
    <p:embeddedFont>
      <p:font typeface="Open Sauce Bold Italics" charset="1" panose="00000800000000000000"/>
      <p:regular r:id="rId30"/>
    </p:embeddedFont>
    <p:embeddedFont>
      <p:font typeface="TT Interphases" charset="1" panose="02000503020000020004"/>
      <p:regular r:id="rId31"/>
    </p:embeddedFont>
    <p:embeddedFont>
      <p:font typeface="TT Interphases Bold" charset="1" panose="02000803060000020004"/>
      <p:regular r:id="rId32"/>
    </p:embeddedFont>
    <p:embeddedFont>
      <p:font typeface="TT Interphases Italics" charset="1" panose="02000503020000090004"/>
      <p:regular r:id="rId33"/>
    </p:embeddedFont>
    <p:embeddedFont>
      <p:font typeface="TT Interphases Bold Italics" charset="1" panose="02000803000000090004"/>
      <p:regular r:id="rId34"/>
    </p:embeddedFont>
    <p:embeddedFont>
      <p:font typeface="TT Runs" charset="1" panose="02000000000000000607"/>
      <p:regular r:id="rId35"/>
    </p:embeddedFont>
    <p:embeddedFont>
      <p:font typeface="TT Runs Bold" charset="1" panose="02000000000000000607"/>
      <p:regular r:id="rId36"/>
    </p:embeddedFont>
    <p:embeddedFont>
      <p:font typeface="TT Runs Italics" charset="1" panose="02000000000000000607"/>
      <p:regular r:id="rId37"/>
    </p:embeddedFont>
    <p:embeddedFont>
      <p:font typeface="TT Runs Bold Italics" charset="1" panose="02000000000000000607"/>
      <p:regular r:id="rId38"/>
    </p:embeddedFont>
    <p:embeddedFont>
      <p:font typeface="TT Commons Pro" charset="1" panose="020B0103030102020204"/>
      <p:regular r:id="rId39"/>
    </p:embeddedFont>
    <p:embeddedFont>
      <p:font typeface="TT Commons Pro Bold" charset="1" panose="020B0103030102020204"/>
      <p:regular r:id="rId40"/>
    </p:embeddedFont>
    <p:embeddedFont>
      <p:font typeface="TT Commons Pro Italics" charset="1" panose="020B0103030102020204"/>
      <p:regular r:id="rId41"/>
    </p:embeddedFont>
    <p:embeddedFont>
      <p:font typeface="TT Commons Pro Bold Italics" charset="1" panose="020B01030301020202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59" Target="slides/slide17.xml" Type="http://schemas.openxmlformats.org/officeDocument/2006/relationships/slide"/><Relationship Id="rId6" Target="fonts/font6.fntdata" Type="http://schemas.openxmlformats.org/officeDocument/2006/relationships/font"/><Relationship Id="rId60" Target="slides/slide18.xml" Type="http://schemas.openxmlformats.org/officeDocument/2006/relationships/slide"/><Relationship Id="rId61" Target="slides/slide19.xml" Type="http://schemas.openxmlformats.org/officeDocument/2006/relationships/slide"/><Relationship Id="rId62" Target="slides/slide20.xml" Type="http://schemas.openxmlformats.org/officeDocument/2006/relationships/slide"/><Relationship Id="rId63" Target="slides/slide21.xml" Type="http://schemas.openxmlformats.org/officeDocument/2006/relationships/slide"/><Relationship Id="rId64" Target="slides/slide22.xml" Type="http://schemas.openxmlformats.org/officeDocument/2006/relationships/slide"/><Relationship Id="rId65" Target="slides/slide23.xml" Type="http://schemas.openxmlformats.org/officeDocument/2006/relationships/slide"/><Relationship Id="rId66" Target="slides/slide24.xml" Type="http://schemas.openxmlformats.org/officeDocument/2006/relationships/slide"/><Relationship Id="rId67" Target="slides/slide25.xml" Type="http://schemas.openxmlformats.org/officeDocument/2006/relationships/slide"/><Relationship Id="rId68" Target="slides/slide26.xml" Type="http://schemas.openxmlformats.org/officeDocument/2006/relationships/slide"/><Relationship Id="rId69" Target="slides/slide27.xml" Type="http://schemas.openxmlformats.org/officeDocument/2006/relationships/slide"/><Relationship Id="rId7" Target="fonts/font7.fntdata" Type="http://schemas.openxmlformats.org/officeDocument/2006/relationships/font"/><Relationship Id="rId70" Target="slides/slide28.xml" Type="http://schemas.openxmlformats.org/officeDocument/2006/relationships/slide"/><Relationship Id="rId71" Target="slides/slide29.xml" Type="http://schemas.openxmlformats.org/officeDocument/2006/relationships/slide"/><Relationship Id="rId72" Target="slides/slide3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FhEqZ8xvo.mp4" Type="http://schemas.openxmlformats.org/officeDocument/2006/relationships/video"/><Relationship Id="rId4" Target="../media/VAFhEqZ8xvo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FhE7SeHIA.mp4" Type="http://schemas.openxmlformats.org/officeDocument/2006/relationships/video"/><Relationship Id="rId4" Target="../media/VAFhE7SeHIA.mp4" Type="http://schemas.microsoft.com/office/2007/relationships/media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39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hEwKdlI8.mp4" Type="http://schemas.openxmlformats.org/officeDocument/2006/relationships/video"/><Relationship Id="rId4" Target="../media/VAFhEwKdlI8.mp4" Type="http://schemas.microsoft.com/office/2007/relationships/media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95394" y="0"/>
            <a:ext cx="6292606" cy="10287000"/>
            <a:chOff x="0" y="0"/>
            <a:chExt cx="839014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549" t="0" r="18549" b="0"/>
            <a:stretch>
              <a:fillRect/>
            </a:stretch>
          </p:blipFill>
          <p:spPr>
            <a:xfrm flipH="false" flipV="false"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0613" y="9636710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42997" y="5761012"/>
            <a:ext cx="5580131" cy="101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Lato"/>
              </a:rPr>
              <a:t>Team 5조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40850" y="6413881"/>
            <a:ext cx="16858" cy="152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290801" y="6852472"/>
            <a:ext cx="4191462" cy="55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073">
                <a:solidFill>
                  <a:srgbClr val="000000"/>
                </a:solidFill>
                <a:ea typeface="Nanum Square Round Light Bold"/>
              </a:rPr>
              <a:t>김영범 박진영 김진아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13" y="1019175"/>
            <a:ext cx="12123128" cy="193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6"/>
              </a:lnSpc>
            </a:pPr>
            <a:r>
              <a:rPr lang="en-US" sz="12616">
                <a:solidFill>
                  <a:srgbClr val="FFFFFF"/>
                </a:solidFill>
                <a:latin typeface="Lato Heavy"/>
              </a:rPr>
              <a:t>TO DAY TRIP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995714"/>
            <a:ext cx="1212312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214">
                <a:solidFill>
                  <a:srgbClr val="FFFFFF"/>
                </a:solidFill>
                <a:latin typeface="Lato Bold Italics"/>
              </a:rPr>
              <a:t>TO DO LIST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267" y="409575"/>
            <a:ext cx="1199215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리스트 페이지 플로우 차트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77167" y="2478538"/>
            <a:ext cx="14113636" cy="53299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884753" y="9763125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267" y="409575"/>
            <a:ext cx="1199215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수정 페이지 플로우 차트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75500" y="1638300"/>
            <a:ext cx="6319485" cy="774233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873587" y="9763125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267" y="409575"/>
            <a:ext cx="1199215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상세 페이지 플로우 차트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85064" y="1940624"/>
            <a:ext cx="9117872" cy="731767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828921" y="9763125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267" y="409575"/>
            <a:ext cx="1199215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작성 페이지 플로우 차트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80193" y="1811031"/>
            <a:ext cx="6519224" cy="74472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828921" y="9763125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981491"/>
            <a:ext cx="6129328" cy="74345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1084" r="0" b="1084"/>
          <a:stretch>
            <a:fillRect/>
          </a:stretch>
        </p:blipFill>
        <p:spPr>
          <a:xfrm flipH="false" flipV="false" rot="0">
            <a:off x="8240689" y="5831376"/>
            <a:ext cx="4372126" cy="35846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2009" r="0" b="2009"/>
          <a:stretch>
            <a:fillRect/>
          </a:stretch>
        </p:blipFill>
        <p:spPr>
          <a:xfrm flipH="false" flipV="false" rot="0">
            <a:off x="8240689" y="1981491"/>
            <a:ext cx="4372126" cy="35147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737006" y="5838864"/>
            <a:ext cx="4372126" cy="357719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447966"/>
            <a:ext cx="691058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Dotum Bold"/>
              </a:rPr>
              <a:t>피그마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AutoShape 9" id="9"/>
          <p:cNvSpPr/>
          <p:nvPr/>
        </p:nvSpPr>
        <p:spPr>
          <a:xfrm>
            <a:off x="7307028" y="3719804"/>
            <a:ext cx="78126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7307028" y="7500352"/>
            <a:ext cx="78126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2784295" y="7481302"/>
            <a:ext cx="78126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34" t="0" r="634" b="0"/>
          <a:stretch>
            <a:fillRect/>
          </a:stretch>
        </p:blipFill>
        <p:spPr>
          <a:xfrm flipH="false" flipV="false" rot="0">
            <a:off x="2794450" y="3019334"/>
            <a:ext cx="12442614" cy="48900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50116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ta Dotum Bold"/>
              </a:rPr>
              <a:t>ERD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AutoShape 3" id="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cap="rnd" w="9525">
            <a:solidFill>
              <a:srgbClr val="8D7C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cap="rnd" w="9525">
            <a:solidFill>
              <a:srgbClr val="8D7C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123170" y="1019175"/>
            <a:ext cx="1113303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3.  팀원별 기능 소개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00560" y="3624853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3-1   김영범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0060" y="960596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0560" y="7376031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3-3  박진영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00560" y="5500329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3-2  김진아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1855" y="29146"/>
            <a:ext cx="65661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593472" y="2403550"/>
            <a:ext cx="622535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1EDE8"/>
                </a:solidFill>
                <a:ea typeface="TT Commons Pro"/>
              </a:rPr>
              <a:t>페이징 구현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438013" y="2725494"/>
            <a:ext cx="6225357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F1EDE8"/>
                </a:solidFill>
                <a:ea typeface="TT Interphases"/>
              </a:rPr>
              <a:t>셀렉트박스로 수행 여부에 따른 리스트 표시 구현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93472" y="3472618"/>
            <a:ext cx="622535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1EDE8"/>
                </a:solidFill>
                <a:ea typeface="TT Commons Pro"/>
              </a:rPr>
              <a:t>수행 완료 시 리스트 제목에 취소선 표시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5411"/>
            <a:ext cx="691058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김영범 팀장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8228" y="966831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93472" y="4541686"/>
            <a:ext cx="7801868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1EDE8"/>
                </a:solidFill>
                <a:ea typeface="TT Commons Pro"/>
              </a:rPr>
              <a:t>수행 완료 날짜가 1시간 미만 일 경우 파란색으로 표시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61457" y="1428811"/>
            <a:ext cx="6225357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리스트 페이지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002" r="0" b="0"/>
          <a:stretch>
            <a:fillRect/>
          </a:stretch>
        </p:blipFill>
        <p:spPr>
          <a:xfrm flipH="false" flipV="false" rot="0">
            <a:off x="839108" y="1215431"/>
            <a:ext cx="16420192" cy="83282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2802" y="305499"/>
            <a:ext cx="1642822" cy="90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43"/>
              </a:lnSpc>
            </a:pPr>
            <a:r>
              <a:rPr lang="en-US" sz="6743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88228" y="966831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291" t="1955" r="1291" b="0"/>
          <a:stretch>
            <a:fillRect/>
          </a:stretch>
        </p:blipFill>
        <p:spPr>
          <a:xfrm flipH="false" flipV="false" rot="0">
            <a:off x="156379" y="134678"/>
            <a:ext cx="8987621" cy="44053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3820" t="0" r="12371" b="0"/>
          <a:stretch>
            <a:fillRect/>
          </a:stretch>
        </p:blipFill>
        <p:spPr>
          <a:xfrm flipH="false" flipV="false" rot="0">
            <a:off x="8994272" y="4870279"/>
            <a:ext cx="8987621" cy="5206395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H="true">
            <a:off x="6303721" y="1624159"/>
            <a:ext cx="1379364" cy="37833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7934500" y="2069941"/>
            <a:ext cx="1798066" cy="4776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9750033" y="1737205"/>
            <a:ext cx="33109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리스트 목록으로 이동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7757" y="5328327"/>
            <a:ext cx="33361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작성 페이지로 이동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13488083" y="3964461"/>
            <a:ext cx="666865" cy="15064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11083849" y="8134892"/>
            <a:ext cx="240423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4512758" y="4493370"/>
            <a:ext cx="2287672" cy="36224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0338340" y="3421536"/>
            <a:ext cx="33109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디테일 페이지로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43660" y="3878736"/>
            <a:ext cx="33361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다음 페이지로 이동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2209" y="7814528"/>
            <a:ext cx="333613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이전 페이지로 이동</a:t>
            </a: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6254532" y="8833497"/>
            <a:ext cx="2736945" cy="4059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3468294" y="8493552"/>
            <a:ext cx="274253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푸터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67649" y="3489747"/>
          <a:ext cx="12954264" cy="5589589"/>
        </p:xfrm>
        <a:graphic>
          <a:graphicData uri="http://schemas.openxmlformats.org/drawingml/2006/table">
            <a:tbl>
              <a:tblPr/>
              <a:tblGrid>
                <a:gridCol w="3148990"/>
                <a:gridCol w="3159528"/>
                <a:gridCol w="3322874"/>
                <a:gridCol w="3322874"/>
              </a:tblGrid>
              <a:tr h="107136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spc="134">
                          <a:solidFill>
                            <a:srgbClr val="000000"/>
                          </a:solidFill>
                          <a:ea typeface="TT Commons Pro Bold"/>
                        </a:rPr>
                        <a:t>목차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 Round Light Bold"/>
                        </a:rPr>
                        <a:t>1.  서비스 소개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anum Square Round Light Bold"/>
                        </a:rPr>
                        <a:t>2. 프로젝트 개요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anum Square Round Light Bold"/>
                        </a:rPr>
                        <a:t>3. 팀원 별 기능 소개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Nanum Square Round Light Bold"/>
                        </a:rPr>
                        <a:t>4. 시연 및 피드백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1-1 기획 의도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2-1 개발환경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3-1 김영범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4-1 시연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1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1-2 팀원 소개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2-2 작업일정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3-2 박진영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4-2 피드백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1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1-3 요구사항 정의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2-3 시스템 구조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3-3 김진아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6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2-4 db구성 &amp; 테이블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 rot="0">
            <a:off x="0" y="0"/>
            <a:ext cx="18288000" cy="3040402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370208" y="1019175"/>
            <a:ext cx="691058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9"/>
              </a:lnSpc>
            </a:pPr>
            <a:r>
              <a:rPr lang="en-US" sz="8299">
                <a:solidFill>
                  <a:srgbClr val="FFFFFF"/>
                </a:solidFill>
                <a:latin typeface="Arita Dotum Bold"/>
              </a:rPr>
              <a:t>INDEX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21855" y="29146"/>
            <a:ext cx="65661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95411"/>
            <a:ext cx="691058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김진아 팀원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61457" y="1428811"/>
            <a:ext cx="6225357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작성페이지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61457" y="4882515"/>
            <a:ext cx="6225357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상세 페이지</a:t>
            </a:r>
          </a:p>
        </p:txBody>
      </p:sp>
      <p:sp>
        <p:nvSpPr>
          <p:cNvPr name="AutoShape 6" id="6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788228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3472" y="2413976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작성 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3472" y="3119461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3472" y="5797523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앞페이지 뒷페이지로 이동하는 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472" y="6445857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, 리스트로 가는 버튼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3472" y="7094192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완료 / 미완료 할 수 있게 해주는 기능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03" t="6889" r="1403" b="0"/>
          <a:stretch>
            <a:fillRect/>
          </a:stretch>
        </p:blipFill>
        <p:spPr>
          <a:xfrm flipH="false" flipV="false" rot="0">
            <a:off x="1777080" y="1595655"/>
            <a:ext cx="15251768" cy="78838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2802" y="362649"/>
            <a:ext cx="2317518" cy="127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12"/>
              </a:lnSpc>
            </a:pPr>
            <a:r>
              <a:rPr lang="en-US" sz="9512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88228" y="966831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785" t="15480" r="36390" b="11184"/>
          <a:stretch>
            <a:fillRect/>
          </a:stretch>
        </p:blipFill>
        <p:spPr>
          <a:xfrm flipH="false" flipV="false" rot="0">
            <a:off x="805419" y="1028700"/>
            <a:ext cx="9940077" cy="80405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84715" y="2667807"/>
            <a:ext cx="7844694" cy="52626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298673">
            <a:off x="9029463" y="1859382"/>
            <a:ext cx="2665207" cy="25682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flipV="true">
            <a:off x="9921776" y="7930453"/>
            <a:ext cx="1699300" cy="556517"/>
          </a:xfrm>
          <a:prstGeom prst="line">
            <a:avLst/>
          </a:prstGeom>
          <a:ln cap="flat" w="3810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1621076" y="1120583"/>
            <a:ext cx="4852541" cy="18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작성페이지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제목 도시 비용 날짜 내용을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입력할 수 있는 공간이 있습니다.</a:t>
            </a:r>
          </a:p>
          <a:p>
            <a:pPr algn="ctr">
              <a:lnSpc>
                <a:spcPts val="372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990928" y="6335031"/>
            <a:ext cx="5727650" cy="9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작성한 글의 상세페이지로 이동합니다.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07684" y="7906541"/>
            <a:ext cx="4294138" cy="9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latin typeface="Nanum Square Round Light Bold"/>
              </a:rPr>
              <a:t>back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돌아갑니다.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8228" y="966831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39982" y="8690025"/>
            <a:ext cx="2513227" cy="154051"/>
            <a:chOff x="0" y="0"/>
            <a:chExt cx="2175510" cy="13335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50800" y="50800"/>
              <a:ext cx="2073910" cy="31750"/>
            </a:xfrm>
            <a:custGeom>
              <a:avLst/>
              <a:gdLst/>
              <a:ahLst/>
              <a:cxnLst/>
              <a:rect r="r" b="b" t="t" l="l"/>
              <a:pathLst>
                <a:path h="31750" w="2073910">
                  <a:moveTo>
                    <a:pt x="16510" y="0"/>
                  </a:moveTo>
                  <a:cubicBezTo>
                    <a:pt x="129540" y="0"/>
                    <a:pt x="241300" y="1270"/>
                    <a:pt x="320040" y="1270"/>
                  </a:cubicBezTo>
                  <a:cubicBezTo>
                    <a:pt x="393700" y="1270"/>
                    <a:pt x="463550" y="1270"/>
                    <a:pt x="533400" y="1270"/>
                  </a:cubicBezTo>
                  <a:cubicBezTo>
                    <a:pt x="600710" y="1270"/>
                    <a:pt x="669290" y="2540"/>
                    <a:pt x="732790" y="2540"/>
                  </a:cubicBezTo>
                  <a:cubicBezTo>
                    <a:pt x="791210" y="2540"/>
                    <a:pt x="850900" y="2540"/>
                    <a:pt x="901700" y="2540"/>
                  </a:cubicBezTo>
                  <a:cubicBezTo>
                    <a:pt x="942340" y="2540"/>
                    <a:pt x="976630" y="2540"/>
                    <a:pt x="1010920" y="2540"/>
                  </a:cubicBezTo>
                  <a:cubicBezTo>
                    <a:pt x="1040130" y="2540"/>
                    <a:pt x="1065530" y="2540"/>
                    <a:pt x="1092200" y="2540"/>
                  </a:cubicBezTo>
                  <a:cubicBezTo>
                    <a:pt x="1117600" y="2540"/>
                    <a:pt x="1134110" y="2540"/>
                    <a:pt x="1164590" y="2540"/>
                  </a:cubicBezTo>
                  <a:cubicBezTo>
                    <a:pt x="1214120" y="2540"/>
                    <a:pt x="1292860" y="2540"/>
                    <a:pt x="1363980" y="2540"/>
                  </a:cubicBezTo>
                  <a:cubicBezTo>
                    <a:pt x="1446530" y="2540"/>
                    <a:pt x="1543050" y="2540"/>
                    <a:pt x="1630680" y="2540"/>
                  </a:cubicBezTo>
                  <a:cubicBezTo>
                    <a:pt x="1714500" y="2540"/>
                    <a:pt x="1808480" y="2540"/>
                    <a:pt x="1877060" y="2540"/>
                  </a:cubicBezTo>
                  <a:cubicBezTo>
                    <a:pt x="1926590" y="2540"/>
                    <a:pt x="1972310" y="2540"/>
                    <a:pt x="2006600" y="2540"/>
                  </a:cubicBezTo>
                  <a:cubicBezTo>
                    <a:pt x="2028190" y="2540"/>
                    <a:pt x="2053590" y="1270"/>
                    <a:pt x="2061210" y="2540"/>
                  </a:cubicBezTo>
                  <a:cubicBezTo>
                    <a:pt x="2063750" y="2540"/>
                    <a:pt x="2063750" y="3810"/>
                    <a:pt x="2065020" y="3810"/>
                  </a:cubicBezTo>
                  <a:cubicBezTo>
                    <a:pt x="2066290" y="3810"/>
                    <a:pt x="2067560" y="3810"/>
                    <a:pt x="2068830" y="5080"/>
                  </a:cubicBezTo>
                  <a:cubicBezTo>
                    <a:pt x="2070100" y="6350"/>
                    <a:pt x="2070100" y="7620"/>
                    <a:pt x="2071370" y="8890"/>
                  </a:cubicBezTo>
                  <a:cubicBezTo>
                    <a:pt x="2072640" y="10160"/>
                    <a:pt x="2073910" y="11430"/>
                    <a:pt x="2073910" y="12700"/>
                  </a:cubicBezTo>
                  <a:cubicBezTo>
                    <a:pt x="2073910" y="13970"/>
                    <a:pt x="2073910" y="15240"/>
                    <a:pt x="2073910" y="16510"/>
                  </a:cubicBezTo>
                  <a:cubicBezTo>
                    <a:pt x="2073910" y="17780"/>
                    <a:pt x="2072640" y="19050"/>
                    <a:pt x="2072640" y="20320"/>
                  </a:cubicBezTo>
                  <a:cubicBezTo>
                    <a:pt x="2072640" y="21590"/>
                    <a:pt x="2072640" y="22860"/>
                    <a:pt x="2071370" y="24130"/>
                  </a:cubicBezTo>
                  <a:cubicBezTo>
                    <a:pt x="2070100" y="25400"/>
                    <a:pt x="2068830" y="25400"/>
                    <a:pt x="2067560" y="26670"/>
                  </a:cubicBezTo>
                  <a:cubicBezTo>
                    <a:pt x="2066290" y="26670"/>
                    <a:pt x="2065020" y="27940"/>
                    <a:pt x="2063750" y="27940"/>
                  </a:cubicBezTo>
                  <a:cubicBezTo>
                    <a:pt x="2062480" y="27940"/>
                    <a:pt x="2061210" y="27940"/>
                    <a:pt x="2059940" y="27940"/>
                  </a:cubicBezTo>
                  <a:cubicBezTo>
                    <a:pt x="2058670" y="27940"/>
                    <a:pt x="2057400" y="26670"/>
                    <a:pt x="2056130" y="26670"/>
                  </a:cubicBezTo>
                  <a:cubicBezTo>
                    <a:pt x="2054860" y="26670"/>
                    <a:pt x="2053590" y="26670"/>
                    <a:pt x="2052320" y="25400"/>
                  </a:cubicBezTo>
                  <a:cubicBezTo>
                    <a:pt x="2051050" y="24130"/>
                    <a:pt x="2051050" y="22860"/>
                    <a:pt x="2049780" y="21590"/>
                  </a:cubicBezTo>
                  <a:cubicBezTo>
                    <a:pt x="2049780" y="20320"/>
                    <a:pt x="2048510" y="19050"/>
                    <a:pt x="2048510" y="17780"/>
                  </a:cubicBezTo>
                  <a:cubicBezTo>
                    <a:pt x="2048510" y="16510"/>
                    <a:pt x="2048510" y="15240"/>
                    <a:pt x="2048510" y="13970"/>
                  </a:cubicBezTo>
                  <a:cubicBezTo>
                    <a:pt x="2048510" y="12700"/>
                    <a:pt x="2049780" y="11430"/>
                    <a:pt x="2049780" y="10160"/>
                  </a:cubicBezTo>
                  <a:cubicBezTo>
                    <a:pt x="2051050" y="8890"/>
                    <a:pt x="2051050" y="7620"/>
                    <a:pt x="2052320" y="6350"/>
                  </a:cubicBezTo>
                  <a:cubicBezTo>
                    <a:pt x="2053590" y="5080"/>
                    <a:pt x="2054860" y="5080"/>
                    <a:pt x="2056130" y="3810"/>
                  </a:cubicBezTo>
                  <a:cubicBezTo>
                    <a:pt x="2057400" y="3810"/>
                    <a:pt x="2058670" y="2540"/>
                    <a:pt x="2059940" y="2540"/>
                  </a:cubicBezTo>
                  <a:cubicBezTo>
                    <a:pt x="2061210" y="2540"/>
                    <a:pt x="2062480" y="2540"/>
                    <a:pt x="2063750" y="2540"/>
                  </a:cubicBezTo>
                  <a:cubicBezTo>
                    <a:pt x="2065020" y="2540"/>
                    <a:pt x="2066290" y="3810"/>
                    <a:pt x="2067560" y="5080"/>
                  </a:cubicBezTo>
                  <a:cubicBezTo>
                    <a:pt x="2068830" y="6350"/>
                    <a:pt x="2070100" y="6350"/>
                    <a:pt x="2071370" y="7620"/>
                  </a:cubicBezTo>
                  <a:cubicBezTo>
                    <a:pt x="2072640" y="8890"/>
                    <a:pt x="2072640" y="10160"/>
                    <a:pt x="2072640" y="11430"/>
                  </a:cubicBezTo>
                  <a:cubicBezTo>
                    <a:pt x="2072640" y="12700"/>
                    <a:pt x="2073910" y="13970"/>
                    <a:pt x="2073910" y="15240"/>
                  </a:cubicBezTo>
                  <a:cubicBezTo>
                    <a:pt x="2073910" y="16510"/>
                    <a:pt x="2073910" y="17780"/>
                    <a:pt x="2073910" y="19050"/>
                  </a:cubicBezTo>
                  <a:cubicBezTo>
                    <a:pt x="2073910" y="20320"/>
                    <a:pt x="2072640" y="21590"/>
                    <a:pt x="2071370" y="22860"/>
                  </a:cubicBezTo>
                  <a:cubicBezTo>
                    <a:pt x="2070100" y="24130"/>
                    <a:pt x="2070100" y="24130"/>
                    <a:pt x="2068830" y="25400"/>
                  </a:cubicBezTo>
                  <a:cubicBezTo>
                    <a:pt x="2067560" y="26670"/>
                    <a:pt x="2066290" y="27940"/>
                    <a:pt x="2065020" y="27940"/>
                  </a:cubicBezTo>
                  <a:cubicBezTo>
                    <a:pt x="2063750" y="27940"/>
                    <a:pt x="2061210" y="27940"/>
                    <a:pt x="2061210" y="27940"/>
                  </a:cubicBezTo>
                  <a:cubicBezTo>
                    <a:pt x="2061210" y="27940"/>
                    <a:pt x="2028190" y="27940"/>
                    <a:pt x="2006600" y="27940"/>
                  </a:cubicBezTo>
                  <a:cubicBezTo>
                    <a:pt x="1972310" y="27940"/>
                    <a:pt x="1926590" y="27940"/>
                    <a:pt x="1877060" y="27940"/>
                  </a:cubicBezTo>
                  <a:cubicBezTo>
                    <a:pt x="1808480" y="27940"/>
                    <a:pt x="1714500" y="27940"/>
                    <a:pt x="1630680" y="27940"/>
                  </a:cubicBezTo>
                  <a:cubicBezTo>
                    <a:pt x="1543050" y="27940"/>
                    <a:pt x="1446530" y="27940"/>
                    <a:pt x="1363980" y="27940"/>
                  </a:cubicBezTo>
                  <a:cubicBezTo>
                    <a:pt x="1292860" y="27940"/>
                    <a:pt x="1214120" y="27940"/>
                    <a:pt x="1164590" y="27940"/>
                  </a:cubicBezTo>
                  <a:cubicBezTo>
                    <a:pt x="1134110" y="27940"/>
                    <a:pt x="1117600" y="29210"/>
                    <a:pt x="1092200" y="29210"/>
                  </a:cubicBezTo>
                  <a:cubicBezTo>
                    <a:pt x="1065530" y="29210"/>
                    <a:pt x="1040130" y="29210"/>
                    <a:pt x="1010920" y="29210"/>
                  </a:cubicBezTo>
                  <a:cubicBezTo>
                    <a:pt x="976630" y="29210"/>
                    <a:pt x="942340" y="29210"/>
                    <a:pt x="901700" y="29210"/>
                  </a:cubicBezTo>
                  <a:cubicBezTo>
                    <a:pt x="850900" y="29210"/>
                    <a:pt x="791210" y="29210"/>
                    <a:pt x="732790" y="29210"/>
                  </a:cubicBezTo>
                  <a:cubicBezTo>
                    <a:pt x="669290" y="29210"/>
                    <a:pt x="600710" y="29210"/>
                    <a:pt x="533400" y="29210"/>
                  </a:cubicBezTo>
                  <a:cubicBezTo>
                    <a:pt x="463550" y="29210"/>
                    <a:pt x="393700" y="30480"/>
                    <a:pt x="320040" y="30480"/>
                  </a:cubicBezTo>
                  <a:cubicBezTo>
                    <a:pt x="241300" y="30480"/>
                    <a:pt x="129540" y="30480"/>
                    <a:pt x="76200" y="30480"/>
                  </a:cubicBezTo>
                  <a:cubicBezTo>
                    <a:pt x="49530" y="30480"/>
                    <a:pt x="25400" y="31750"/>
                    <a:pt x="16510" y="31750"/>
                  </a:cubicBezTo>
                  <a:cubicBezTo>
                    <a:pt x="13970" y="31750"/>
                    <a:pt x="12700" y="31750"/>
                    <a:pt x="11430" y="31750"/>
                  </a:cubicBezTo>
                  <a:cubicBezTo>
                    <a:pt x="10160" y="31750"/>
                    <a:pt x="10160" y="29210"/>
                    <a:pt x="8890" y="29210"/>
                  </a:cubicBezTo>
                  <a:cubicBezTo>
                    <a:pt x="7620" y="27940"/>
                    <a:pt x="6350" y="29210"/>
                    <a:pt x="5080" y="27940"/>
                  </a:cubicBezTo>
                  <a:cubicBezTo>
                    <a:pt x="3810" y="26670"/>
                    <a:pt x="3810" y="25400"/>
                    <a:pt x="2540" y="24130"/>
                  </a:cubicBezTo>
                  <a:cubicBezTo>
                    <a:pt x="2540" y="22860"/>
                    <a:pt x="1270" y="22860"/>
                    <a:pt x="1270" y="21590"/>
                  </a:cubicBezTo>
                  <a:cubicBezTo>
                    <a:pt x="1270" y="20320"/>
                    <a:pt x="0" y="19050"/>
                    <a:pt x="0" y="17780"/>
                  </a:cubicBezTo>
                  <a:cubicBezTo>
                    <a:pt x="0" y="16510"/>
                    <a:pt x="0" y="15240"/>
                    <a:pt x="0" y="13970"/>
                  </a:cubicBezTo>
                  <a:cubicBezTo>
                    <a:pt x="0" y="12700"/>
                    <a:pt x="1270" y="11430"/>
                    <a:pt x="1270" y="10160"/>
                  </a:cubicBezTo>
                  <a:cubicBezTo>
                    <a:pt x="1270" y="8890"/>
                    <a:pt x="1270" y="7620"/>
                    <a:pt x="2540" y="6350"/>
                  </a:cubicBezTo>
                  <a:cubicBezTo>
                    <a:pt x="2540" y="5080"/>
                    <a:pt x="3810" y="5080"/>
                    <a:pt x="5080" y="3810"/>
                  </a:cubicBezTo>
                  <a:cubicBezTo>
                    <a:pt x="6350" y="2540"/>
                    <a:pt x="7620" y="2540"/>
                    <a:pt x="8890" y="1270"/>
                  </a:cubicBezTo>
                  <a:cubicBezTo>
                    <a:pt x="10160" y="1270"/>
                    <a:pt x="10160" y="0"/>
                    <a:pt x="11430" y="0"/>
                  </a:cubicBezTo>
                  <a:cubicBezTo>
                    <a:pt x="12700" y="0"/>
                    <a:pt x="16510" y="0"/>
                    <a:pt x="16510" y="0"/>
                  </a:cubicBezTo>
                </a:path>
              </a:pathLst>
            </a:custGeom>
            <a:solidFill>
              <a:srgbClr val="EFA966"/>
            </a:solidFill>
            <a:ln>
              <a:noFill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85970" y="53825"/>
            <a:ext cx="2812143" cy="82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작성페이지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67" t="10419" r="5164" b="7949"/>
          <a:stretch>
            <a:fillRect/>
          </a:stretch>
        </p:blipFill>
        <p:spPr>
          <a:xfrm flipH="false" flipV="false" rot="0">
            <a:off x="775869" y="1708973"/>
            <a:ext cx="13109367" cy="64559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970" y="53825"/>
            <a:ext cx="2812143" cy="82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61324" y="4026192"/>
            <a:ext cx="3731435" cy="18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페이지를 통해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상세페이지로 이동하면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상세글을 볼 수 있습니다.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64333" y="1813748"/>
            <a:ext cx="8398113" cy="563391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V="true">
            <a:off x="11864594" y="5023597"/>
            <a:ext cx="2296599" cy="15802"/>
          </a:xfrm>
          <a:prstGeom prst="line">
            <a:avLst/>
          </a:prstGeom>
          <a:ln cap="flat" w="3810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961" t="14551" r="25010" b="10145"/>
          <a:stretch>
            <a:fillRect/>
          </a:stretch>
        </p:blipFill>
        <p:spPr>
          <a:xfrm flipH="false" flipV="false" rot="0">
            <a:off x="9144000" y="1028700"/>
            <a:ext cx="7626316" cy="59444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967" t="13491" r="25179" b="11346"/>
          <a:stretch>
            <a:fillRect/>
          </a:stretch>
        </p:blipFill>
        <p:spPr>
          <a:xfrm flipH="false" flipV="false" rot="0">
            <a:off x="1218411" y="1028700"/>
            <a:ext cx="7468083" cy="594441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505572" y="6410162"/>
            <a:ext cx="3402138" cy="478784"/>
            <a:chOff x="0" y="0"/>
            <a:chExt cx="896036" cy="126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896036" cy="126100"/>
            </a:xfrm>
            <a:custGeom>
              <a:avLst/>
              <a:gdLst/>
              <a:ahLst/>
              <a:cxnLst/>
              <a:rect r="r" b="b" t="t" l="l"/>
              <a:pathLst>
                <a:path h="126100" w="896036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788228" y="966831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970" y="53825"/>
            <a:ext cx="2812143" cy="82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0094" y="8570772"/>
            <a:ext cx="4294138" cy="9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이동합니다.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5148" y="8462508"/>
            <a:ext cx="3964335" cy="9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페이지를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페이지로 이동합니다.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88228" y="8229146"/>
            <a:ext cx="5848052" cy="14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완료 버튼과 미완료 버튼 두가지 종류의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버튼이 있으며 처리완료 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리스트페이지로 이동합니다.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464118" y="6410162"/>
            <a:ext cx="3402138" cy="478784"/>
            <a:chOff x="0" y="0"/>
            <a:chExt cx="896036" cy="12610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896036" cy="126100"/>
            </a:xfrm>
            <a:custGeom>
              <a:avLst/>
              <a:gdLst/>
              <a:ahLst/>
              <a:cxnLst/>
              <a:rect r="r" b="b" t="t" l="l"/>
              <a:pathLst>
                <a:path h="126100" w="896036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46648" y="1107490"/>
            <a:ext cx="1790343" cy="636803"/>
            <a:chOff x="0" y="0"/>
            <a:chExt cx="471531" cy="167718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471531" cy="167718"/>
            </a:xfrm>
            <a:custGeom>
              <a:avLst/>
              <a:gdLst/>
              <a:ahLst/>
              <a:cxnLst/>
              <a:rect r="r" b="b" t="t" l="l"/>
              <a:pathLst>
                <a:path h="167718" w="471531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41168" y="1107490"/>
            <a:ext cx="1790343" cy="636803"/>
            <a:chOff x="0" y="0"/>
            <a:chExt cx="471531" cy="167718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471531" cy="167718"/>
            </a:xfrm>
            <a:custGeom>
              <a:avLst/>
              <a:gdLst/>
              <a:ahLst/>
              <a:cxnLst/>
              <a:rect r="r" b="b" t="t" l="l"/>
              <a:pathLst>
                <a:path h="167718" w="471531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28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53880" t="81024" r="25179" b="11346"/>
          <a:stretch>
            <a:fillRect/>
          </a:stretch>
        </p:blipFill>
        <p:spPr>
          <a:xfrm flipH="false" flipV="false" rot="0">
            <a:off x="5505572" y="7142667"/>
            <a:ext cx="5478535" cy="107492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"/>
          <a:srcRect l="67165" t="82211" r="26049" b="10934"/>
          <a:stretch>
            <a:fillRect/>
          </a:stretch>
        </p:blipFill>
        <p:spPr>
          <a:xfrm flipH="false" flipV="false" rot="0">
            <a:off x="10494248" y="7142667"/>
            <a:ext cx="1975620" cy="10749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95411"/>
            <a:ext cx="691058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박진영 팀원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88228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61457" y="1428811"/>
            <a:ext cx="6225357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수정페이지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61457" y="4882515"/>
            <a:ext cx="6225357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공통 페이지</a:t>
            </a:r>
          </a:p>
        </p:txBody>
      </p:sp>
      <p:sp>
        <p:nvSpPr>
          <p:cNvPr name="AutoShape 7" id="7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593472" y="2413976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3472" y="3186136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3472" y="5797523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헤더 클릭시 리스트 페이지 이동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472" y="6445969"/>
            <a:ext cx="9426292" cy="43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latin typeface="TT Commons Pro"/>
              </a:rPr>
              <a:t>CSS 이미지 애니메이션 슬라이드(자동, 버튼)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93472" y="7094192"/>
            <a:ext cx="942629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푸터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593" t="6271" r="1593" b="0"/>
          <a:stretch>
            <a:fillRect/>
          </a:stretch>
        </p:blipFill>
        <p:spPr>
          <a:xfrm flipH="false" flipV="false" rot="0">
            <a:off x="2037530" y="1702509"/>
            <a:ext cx="14463844" cy="755579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2802" y="372174"/>
            <a:ext cx="2424072" cy="133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49"/>
              </a:lnSpc>
            </a:pPr>
            <a:r>
              <a:rPr lang="en-US" sz="9949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88228" y="9668314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085174" y="4696985"/>
            <a:ext cx="1461887" cy="893030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5474375" y="7245243"/>
            <a:ext cx="3101500" cy="1407471"/>
            <a:chOff x="0" y="0"/>
            <a:chExt cx="816856" cy="37069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816856" cy="370692"/>
            </a:xfrm>
            <a:custGeom>
              <a:avLst/>
              <a:gdLst/>
              <a:ahLst/>
              <a:cxnLst/>
              <a:rect r="r" b="b" t="t" l="l"/>
              <a:pathLst>
                <a:path h="370692" w="816856">
                  <a:moveTo>
                    <a:pt x="127305" y="0"/>
                  </a:moveTo>
                  <a:lnTo>
                    <a:pt x="689551" y="0"/>
                  </a:lnTo>
                  <a:cubicBezTo>
                    <a:pt x="759859" y="0"/>
                    <a:pt x="816856" y="56997"/>
                    <a:pt x="816856" y="127305"/>
                  </a:cubicBezTo>
                  <a:lnTo>
                    <a:pt x="816856" y="243387"/>
                  </a:lnTo>
                  <a:cubicBezTo>
                    <a:pt x="816856" y="313695"/>
                    <a:pt x="759859" y="370692"/>
                    <a:pt x="689551" y="370692"/>
                  </a:cubicBezTo>
                  <a:lnTo>
                    <a:pt x="127305" y="370692"/>
                  </a:lnTo>
                  <a:cubicBezTo>
                    <a:pt x="56997" y="370692"/>
                    <a:pt x="0" y="313695"/>
                    <a:pt x="0" y="243387"/>
                  </a:cubicBezTo>
                  <a:lnTo>
                    <a:pt x="0" y="127305"/>
                  </a:lnTo>
                  <a:cubicBezTo>
                    <a:pt x="0" y="56997"/>
                    <a:pt x="56997" y="0"/>
                    <a:pt x="127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수정 버튼 클릭시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상세 페이지 이동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16117" y="7228671"/>
            <a:ext cx="2915489" cy="1186517"/>
            <a:chOff x="0" y="0"/>
            <a:chExt cx="767865" cy="312498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767865" cy="312498"/>
            </a:xfrm>
            <a:custGeom>
              <a:avLst/>
              <a:gdLst/>
              <a:ahLst/>
              <a:cxnLst/>
              <a:rect r="r" b="b" t="t" l="l"/>
              <a:pathLst>
                <a:path h="312498" w="767865">
                  <a:moveTo>
                    <a:pt x="135428" y="0"/>
                  </a:moveTo>
                  <a:lnTo>
                    <a:pt x="632438" y="0"/>
                  </a:lnTo>
                  <a:cubicBezTo>
                    <a:pt x="668355" y="0"/>
                    <a:pt x="702802" y="14268"/>
                    <a:pt x="728200" y="39666"/>
                  </a:cubicBezTo>
                  <a:cubicBezTo>
                    <a:pt x="753597" y="65063"/>
                    <a:pt x="767865" y="99510"/>
                    <a:pt x="767865" y="135428"/>
                  </a:cubicBezTo>
                  <a:lnTo>
                    <a:pt x="767865" y="177071"/>
                  </a:lnTo>
                  <a:cubicBezTo>
                    <a:pt x="767865" y="212988"/>
                    <a:pt x="753597" y="247435"/>
                    <a:pt x="728200" y="272833"/>
                  </a:cubicBezTo>
                  <a:cubicBezTo>
                    <a:pt x="702802" y="298230"/>
                    <a:pt x="668355" y="312498"/>
                    <a:pt x="632438" y="312498"/>
                  </a:cubicBezTo>
                  <a:lnTo>
                    <a:pt x="135428" y="312498"/>
                  </a:lnTo>
                  <a:cubicBezTo>
                    <a:pt x="99510" y="312498"/>
                    <a:pt x="65063" y="298230"/>
                    <a:pt x="39666" y="272833"/>
                  </a:cubicBezTo>
                  <a:cubicBezTo>
                    <a:pt x="14268" y="247435"/>
                    <a:pt x="0" y="212988"/>
                    <a:pt x="0" y="177071"/>
                  </a:cubicBezTo>
                  <a:lnTo>
                    <a:pt x="0" y="135428"/>
                  </a:lnTo>
                  <a:cubicBezTo>
                    <a:pt x="0" y="99510"/>
                    <a:pt x="14268" y="65063"/>
                    <a:pt x="39666" y="39666"/>
                  </a:cubicBezTo>
                  <a:cubicBezTo>
                    <a:pt x="65063" y="14268"/>
                    <a:pt x="99510" y="0"/>
                    <a:pt x="135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취소 버튼 클릭시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상세 페이지 이동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8448" y="475349"/>
            <a:ext cx="11630504" cy="6472484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flipH="true">
            <a:off x="8587949" y="6428758"/>
            <a:ext cx="1134436" cy="863819"/>
          </a:xfrm>
          <a:prstGeom prst="line">
            <a:avLst/>
          </a:prstGeom>
          <a:ln cap="rnd" w="9525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1278789" y="6453023"/>
            <a:ext cx="1537328" cy="775649"/>
          </a:xfrm>
          <a:prstGeom prst="line">
            <a:avLst/>
          </a:prstGeom>
          <a:ln cap="rnd" w="9525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51874" y="5965927"/>
            <a:ext cx="953039" cy="61341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04913" y="5965927"/>
            <a:ext cx="953039" cy="6134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095877"/>
            <a:ext cx="10371121" cy="716242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V="true">
            <a:off x="3826638" y="1044957"/>
            <a:ext cx="1461887" cy="893030"/>
          </a:xfrm>
          <a:prstGeom prst="line">
            <a:avLst/>
          </a:prstGeom>
          <a:ln cap="flat" w="9525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11702993" y="4203087"/>
            <a:ext cx="935935" cy="865790"/>
          </a:xfrm>
          <a:prstGeom prst="line">
            <a:avLst/>
          </a:prstGeom>
          <a:ln cap="flat" w="9525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5298456" y="452011"/>
            <a:ext cx="3080868" cy="1186517"/>
            <a:chOff x="0" y="0"/>
            <a:chExt cx="811422" cy="312498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811422" cy="312498"/>
            </a:xfrm>
            <a:custGeom>
              <a:avLst/>
              <a:gdLst/>
              <a:ahLst/>
              <a:cxnLst/>
              <a:rect r="r" b="b" t="t" l="l"/>
              <a:pathLst>
                <a:path h="312498" w="811422">
                  <a:moveTo>
                    <a:pt x="128158" y="0"/>
                  </a:moveTo>
                  <a:lnTo>
                    <a:pt x="683264" y="0"/>
                  </a:lnTo>
                  <a:cubicBezTo>
                    <a:pt x="717254" y="0"/>
                    <a:pt x="749851" y="13502"/>
                    <a:pt x="773885" y="37537"/>
                  </a:cubicBezTo>
                  <a:cubicBezTo>
                    <a:pt x="797920" y="61571"/>
                    <a:pt x="811422" y="94168"/>
                    <a:pt x="811422" y="128158"/>
                  </a:cubicBezTo>
                  <a:lnTo>
                    <a:pt x="811422" y="184340"/>
                  </a:lnTo>
                  <a:cubicBezTo>
                    <a:pt x="811422" y="255120"/>
                    <a:pt x="754044" y="312498"/>
                    <a:pt x="683264" y="312498"/>
                  </a:cubicBezTo>
                  <a:lnTo>
                    <a:pt x="128158" y="312498"/>
                  </a:lnTo>
                  <a:cubicBezTo>
                    <a:pt x="57378" y="312498"/>
                    <a:pt x="0" y="255120"/>
                    <a:pt x="0" y="184340"/>
                  </a:cubicBezTo>
                  <a:lnTo>
                    <a:pt x="0" y="128158"/>
                  </a:lnTo>
                  <a:cubicBezTo>
                    <a:pt x="0" y="57378"/>
                    <a:pt x="57378" y="0"/>
                    <a:pt x="128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헤더의 글자 클릭시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리스트 페이지 이동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38928" y="1791182"/>
            <a:ext cx="4422968" cy="2710988"/>
            <a:chOff x="0" y="0"/>
            <a:chExt cx="1164897" cy="71400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164897" cy="714005"/>
            </a:xfrm>
            <a:custGeom>
              <a:avLst/>
              <a:gdLst/>
              <a:ahLst/>
              <a:cxnLst/>
              <a:rect r="r" b="b" t="t" l="l"/>
              <a:pathLst>
                <a:path h="714005" w="1164897">
                  <a:moveTo>
                    <a:pt x="89270" y="0"/>
                  </a:moveTo>
                  <a:lnTo>
                    <a:pt x="1075627" y="0"/>
                  </a:lnTo>
                  <a:cubicBezTo>
                    <a:pt x="1124929" y="0"/>
                    <a:pt x="1164897" y="39967"/>
                    <a:pt x="1164897" y="89270"/>
                  </a:cubicBezTo>
                  <a:lnTo>
                    <a:pt x="1164897" y="624735"/>
                  </a:lnTo>
                  <a:cubicBezTo>
                    <a:pt x="1164897" y="674038"/>
                    <a:pt x="1124929" y="714005"/>
                    <a:pt x="1075627" y="714005"/>
                  </a:cubicBezTo>
                  <a:lnTo>
                    <a:pt x="89270" y="714005"/>
                  </a:lnTo>
                  <a:cubicBezTo>
                    <a:pt x="65594" y="714005"/>
                    <a:pt x="42888" y="704600"/>
                    <a:pt x="26147" y="687859"/>
                  </a:cubicBezTo>
                  <a:cubicBezTo>
                    <a:pt x="9405" y="671117"/>
                    <a:pt x="0" y="648411"/>
                    <a:pt x="0" y="624735"/>
                  </a:cubicBezTo>
                  <a:lnTo>
                    <a:pt x="0" y="89270"/>
                  </a:lnTo>
                  <a:cubicBezTo>
                    <a:pt x="0" y="39967"/>
                    <a:pt x="39967" y="0"/>
                    <a:pt x="8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latin typeface="TT Interphases Bold"/>
                </a:rPr>
                <a:t>CSS 이미지 슬라이드 애니메이션을 활용해서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자동 슬라이드 및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TT Interphases Bold"/>
                </a:rPr>
                <a:t>버튼 슬라이드 구현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1113890" y="8633218"/>
            <a:ext cx="1964753" cy="20617"/>
          </a:xfrm>
          <a:prstGeom prst="line">
            <a:avLst/>
          </a:prstGeom>
          <a:ln cap="flat" w="95250">
            <a:solidFill>
              <a:srgbClr val="EFA96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13078643" y="8401791"/>
            <a:ext cx="689081" cy="504089"/>
            <a:chOff x="0" y="0"/>
            <a:chExt cx="181486" cy="13276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81486" cy="132764"/>
            </a:xfrm>
            <a:custGeom>
              <a:avLst/>
              <a:gdLst/>
              <a:ahLst/>
              <a:cxnLst/>
              <a:rect r="r" b="b" t="t" l="l"/>
              <a:pathLst>
                <a:path h="132764" w="181486">
                  <a:moveTo>
                    <a:pt x="66382" y="0"/>
                  </a:moveTo>
                  <a:lnTo>
                    <a:pt x="115104" y="0"/>
                  </a:lnTo>
                  <a:cubicBezTo>
                    <a:pt x="132710" y="0"/>
                    <a:pt x="149595" y="6994"/>
                    <a:pt x="162044" y="19443"/>
                  </a:cubicBezTo>
                  <a:cubicBezTo>
                    <a:pt x="174493" y="31892"/>
                    <a:pt x="181486" y="48776"/>
                    <a:pt x="181486" y="66382"/>
                  </a:cubicBezTo>
                  <a:lnTo>
                    <a:pt x="181486" y="66382"/>
                  </a:lnTo>
                  <a:cubicBezTo>
                    <a:pt x="181486" y="103044"/>
                    <a:pt x="151766" y="132764"/>
                    <a:pt x="115104" y="132764"/>
                  </a:cubicBezTo>
                  <a:lnTo>
                    <a:pt x="66382" y="132764"/>
                  </a:lnTo>
                  <a:cubicBezTo>
                    <a:pt x="48776" y="132764"/>
                    <a:pt x="31892" y="125770"/>
                    <a:pt x="19443" y="113321"/>
                  </a:cubicBezTo>
                  <a:cubicBezTo>
                    <a:pt x="6994" y="100872"/>
                    <a:pt x="0" y="83988"/>
                    <a:pt x="0" y="66382"/>
                  </a:cubicBezTo>
                  <a:lnTo>
                    <a:pt x="0" y="66382"/>
                  </a:lnTo>
                  <a:cubicBezTo>
                    <a:pt x="0" y="48776"/>
                    <a:pt x="6994" y="31892"/>
                    <a:pt x="19443" y="19443"/>
                  </a:cubicBezTo>
                  <a:cubicBezTo>
                    <a:pt x="31892" y="6994"/>
                    <a:pt x="48776" y="0"/>
                    <a:pt x="6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ea typeface="TT Interphases Bold"/>
                </a:rPr>
                <a:t>푸터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570349"/>
            <a:ext cx="3224028" cy="207510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51221" y="4510968"/>
            <a:ext cx="3172463" cy="20419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191557"/>
            <a:ext cx="6096000" cy="998485"/>
          </a:xfrm>
          <a:prstGeom prst="rect">
            <a:avLst/>
          </a:prstGeom>
          <a:solidFill>
            <a:srgbClr val="51604D"/>
          </a:solidFill>
        </p:spPr>
      </p:sp>
      <p:sp>
        <p:nvSpPr>
          <p:cNvPr name="AutoShape 3" id="3"/>
          <p:cNvSpPr/>
          <p:nvPr/>
        </p:nvSpPr>
        <p:spPr>
          <a:xfrm rot="0">
            <a:off x="6096000" y="2191557"/>
            <a:ext cx="6096000" cy="998485"/>
          </a:xfrm>
          <a:prstGeom prst="rect">
            <a:avLst/>
          </a:prstGeom>
          <a:solidFill>
            <a:srgbClr val="687E92"/>
          </a:solidFill>
        </p:spPr>
      </p:sp>
      <p:sp>
        <p:nvSpPr>
          <p:cNvPr name="AutoShape 4" id="4"/>
          <p:cNvSpPr/>
          <p:nvPr/>
        </p:nvSpPr>
        <p:spPr>
          <a:xfrm rot="0">
            <a:off x="12192000" y="2191557"/>
            <a:ext cx="6096000" cy="998485"/>
          </a:xfrm>
          <a:prstGeom prst="rect">
            <a:avLst/>
          </a:prstGeom>
          <a:solidFill>
            <a:srgbClr val="A69685"/>
          </a:solid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72127" y="3228142"/>
          <a:ext cx="5158949" cy="6796199"/>
        </p:xfrm>
        <a:graphic>
          <a:graphicData uri="http://schemas.openxmlformats.org/drawingml/2006/table">
            <a:tbl>
              <a:tblPr/>
              <a:tblGrid>
                <a:gridCol w="1318870"/>
                <a:gridCol w="3505850"/>
              </a:tblGrid>
              <a:tr h="848319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1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41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2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8319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19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67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2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872670"/>
            <a:ext cx="91278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피드백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526" y="2521306"/>
            <a:ext cx="466511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ea typeface="TT Runs"/>
              </a:rPr>
              <a:t>김영범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5031" y="2521306"/>
            <a:ext cx="877937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ea typeface="TT Runs"/>
              </a:rPr>
              <a:t>박진영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3016" y="2521306"/>
            <a:ext cx="397852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ea typeface="TT Runs"/>
              </a:rPr>
              <a:t>김진아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3474" y="133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6564526" y="3228142"/>
          <a:ext cx="5158949" cy="6634162"/>
        </p:xfrm>
        <a:graphic>
          <a:graphicData uri="http://schemas.openxmlformats.org/drawingml/2006/table">
            <a:tbl>
              <a:tblPr/>
              <a:tblGrid>
                <a:gridCol w="1318870"/>
                <a:gridCol w="3505850"/>
              </a:tblGrid>
              <a:tr h="848334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918">
                <a:tc rowSpan="2" gridSpan="2"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941">
                <a:tc vMerge="true" gridSpan="2"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4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8334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207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4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4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2565714" y="3147180"/>
          <a:ext cx="5348572" cy="6796087"/>
        </p:xfrm>
        <a:graphic>
          <a:graphicData uri="http://schemas.openxmlformats.org/drawingml/2006/table">
            <a:tbl>
              <a:tblPr/>
              <a:tblGrid>
                <a:gridCol w="1459275"/>
                <a:gridCol w="3726640"/>
              </a:tblGrid>
              <a:tr h="848319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905">
                <a:tc rowSpan="2"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418">
                <a:tc vMerge="true"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2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8319">
                <a:tc gridSpan="2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19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67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12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AutoShape 3" id="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cap="rnd" w="9525">
            <a:solidFill>
              <a:srgbClr val="F1ED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123170" y="1019175"/>
            <a:ext cx="10348989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1.  서비스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00560" y="3625332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1-1  기획 의도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00560" y="5473661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1-2  팀원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00560" y="7552459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1-3  요구사항 정의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1855" y="29146"/>
            <a:ext cx="65661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85323" cy="10287000"/>
            <a:chOff x="0" y="0"/>
            <a:chExt cx="758043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6410" t="0" r="6698" b="0"/>
            <a:stretch>
              <a:fillRect/>
            </a:stretch>
          </p:blipFill>
          <p:spPr>
            <a:xfrm flipH="false" flipV="false">
              <a:off x="0" y="0"/>
              <a:ext cx="7580431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677467" y="4371975"/>
            <a:ext cx="822152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1EDE8"/>
                </a:solidFill>
                <a:ea typeface="Arita Dotum Bold"/>
              </a:rPr>
              <a:t>감사합니다!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88228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930697" y="0"/>
            <a:ext cx="11357303" cy="10287000"/>
          </a:xfrm>
          <a:prstGeom prst="rect">
            <a:avLst/>
          </a:prstGeom>
          <a:solidFill>
            <a:srgbClr val="A6968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9423" y="6228559"/>
            <a:ext cx="345954" cy="34595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87E9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9423" y="7296453"/>
            <a:ext cx="345954" cy="34595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7C6A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9423" y="6762506"/>
            <a:ext cx="345954" cy="34595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2ABC1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1039749" y="5360311"/>
            <a:ext cx="54302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039749" y="5360311"/>
            <a:ext cx="54302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06327" y="1000125"/>
            <a:ext cx="563965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ea typeface="Nanum Square Round Bold"/>
              </a:rPr>
              <a:t>기획 의도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6327" y="2792760"/>
            <a:ext cx="2748546" cy="970631"/>
            <a:chOff x="0" y="0"/>
            <a:chExt cx="3664728" cy="12941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366472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Nanum Square Round Light Bold"/>
                </a:rPr>
                <a:t>코로나 규제 완화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76015"/>
              <a:ext cx="366472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Round Light Bold"/>
                </a:rPr>
                <a:t>2. 해외 여행 급증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9749" y="5577497"/>
            <a:ext cx="262518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ea typeface="Nanum Square Round Bold Bold"/>
              </a:rPr>
              <a:t>개발 중점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8457" y="6176406"/>
            <a:ext cx="2822764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간편하게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9109" y="6713163"/>
            <a:ext cx="2822764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작성와 수정이 용이하게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8457" y="7249920"/>
            <a:ext cx="2822764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완료 일정 관리 가능하게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31409" y="348553"/>
            <a:ext cx="10956591" cy="304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1"/>
              </a:lnSpc>
            </a:pPr>
            <a:r>
              <a:rPr lang="en-US" sz="4632">
                <a:solidFill>
                  <a:srgbClr val="000000"/>
                </a:solidFill>
                <a:ea typeface="Arita Dotum Bold"/>
              </a:rPr>
              <a:t>전 세계적으로 출입국 규제가 완화되고, </a:t>
            </a:r>
          </a:p>
          <a:p>
            <a:pPr>
              <a:lnSpc>
                <a:spcPts val="6021"/>
              </a:lnSpc>
            </a:pPr>
            <a:r>
              <a:rPr lang="en-US" sz="4632">
                <a:solidFill>
                  <a:srgbClr val="000000"/>
                </a:solidFill>
                <a:ea typeface="Arita Dotum Bold"/>
              </a:rPr>
              <a:t>코로나 19가 엔데믹 국면을 맞이하면서 </a:t>
            </a:r>
          </a:p>
          <a:p>
            <a:pPr>
              <a:lnSpc>
                <a:spcPts val="6021"/>
              </a:lnSpc>
            </a:pPr>
            <a:r>
              <a:rPr lang="en-US" sz="4632">
                <a:solidFill>
                  <a:srgbClr val="000000"/>
                </a:solidFill>
                <a:ea typeface="Arita Dotum Bold"/>
              </a:rPr>
              <a:t>국내외 여행 수요가 크게 증가함으로 인해서 </a:t>
            </a:r>
          </a:p>
          <a:p>
            <a:pPr>
              <a:lnSpc>
                <a:spcPts val="6021"/>
              </a:lnSpc>
              <a:spcBef>
                <a:spcPct val="0"/>
              </a:spcBef>
            </a:pPr>
            <a:r>
              <a:rPr lang="en-US" sz="4632">
                <a:solidFill>
                  <a:srgbClr val="000000"/>
                </a:solidFill>
                <a:ea typeface="Arita Dotum Bold"/>
              </a:rPr>
              <a:t>여행 일정 관리를 편하게 하기 위해서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38382" y="3794926"/>
            <a:ext cx="9790542" cy="550718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804030" y="9635481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436117" y="4479900"/>
          <a:ext cx="16044409" cy="4091265"/>
        </p:xfrm>
        <a:graphic>
          <a:graphicData uri="http://schemas.openxmlformats.org/drawingml/2006/table">
            <a:tbl>
              <a:tblPr/>
              <a:tblGrid>
                <a:gridCol w="4190658"/>
                <a:gridCol w="4212508"/>
                <a:gridCol w="3579843"/>
                <a:gridCol w="815280"/>
                <a:gridCol w="3246120"/>
              </a:tblGrid>
              <a:tr h="119052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spc="120">
                          <a:solidFill>
                            <a:srgbClr val="000000"/>
                          </a:solidFill>
                          <a:ea typeface="TT Commons Pro Bold"/>
                        </a:rPr>
                        <a:t>구성원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spc="120">
                          <a:solidFill>
                            <a:srgbClr val="000000"/>
                          </a:solidFill>
                          <a:ea typeface="TT Commons Pro Bold"/>
                        </a:rPr>
                        <a:t>직책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spc="120">
                          <a:solidFill>
                            <a:srgbClr val="000000"/>
                          </a:solidFill>
                          <a:ea typeface="TT Commons Pro Bold"/>
                        </a:rPr>
                        <a:t>담당 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69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Interphases"/>
                        </a:rPr>
                        <a:t>   김영범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Interphases"/>
                        </a:rPr>
                        <a:t>팀장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Interphases"/>
                        </a:rPr>
                        <a:t>리스트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69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Interphases"/>
                        </a:rPr>
                        <a:t>   박진영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Interphases"/>
                        </a:rPr>
                        <a:t>수정 페이지 , 공통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69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Interphases"/>
                        </a:rPr>
                        <a:t>   김진아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Interphases"/>
                        </a:rPr>
                        <a:t>작성 페이지, 상세 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 rot="0">
            <a:off x="0" y="0"/>
            <a:ext cx="18288000" cy="3546063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989882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1EDE8"/>
                </a:solidFill>
                <a:ea typeface="Arita Dotum Bold"/>
              </a:rPr>
              <a:t>팀원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4030" y="44948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05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6415" y="135449"/>
            <a:ext cx="1032380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ea typeface="Arita Dotum Bold"/>
              </a:rPr>
              <a:t>요구명세서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47" t="514" r="0" b="52813"/>
          <a:stretch>
            <a:fillRect/>
          </a:stretch>
        </p:blipFill>
        <p:spPr>
          <a:xfrm flipH="false" flipV="false" rot="0">
            <a:off x="126415" y="1594535"/>
            <a:ext cx="9017585" cy="31632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47328" r="0" b="514"/>
          <a:stretch>
            <a:fillRect/>
          </a:stretch>
        </p:blipFill>
        <p:spPr>
          <a:xfrm flipH="false" flipV="false" rot="0">
            <a:off x="9359474" y="5059677"/>
            <a:ext cx="8754981" cy="34270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5465" y="4853622"/>
            <a:ext cx="8998535" cy="387209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16102"/>
          <a:stretch>
            <a:fillRect/>
          </a:stretch>
        </p:blipFill>
        <p:spPr>
          <a:xfrm flipH="false" flipV="false" rot="0">
            <a:off x="9359474" y="1621104"/>
            <a:ext cx="8754981" cy="32834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83493" r="0" b="0"/>
          <a:stretch>
            <a:fillRect/>
          </a:stretch>
        </p:blipFill>
        <p:spPr>
          <a:xfrm flipH="false" flipV="false" rot="0">
            <a:off x="164515" y="8926308"/>
            <a:ext cx="8998535" cy="66398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788009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name="AutoShape 3" id="3"/>
          <p:cNvSpPr/>
          <p:nvPr/>
        </p:nvSpPr>
        <p:spPr>
          <a:xfrm>
            <a:off x="5404908" y="4665143"/>
            <a:ext cx="7897837" cy="4762"/>
          </a:xfrm>
          <a:prstGeom prst="line">
            <a:avLst/>
          </a:prstGeom>
          <a:ln cap="rnd" w="9525">
            <a:solidFill>
              <a:srgbClr val="8D7C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404908" y="6310176"/>
            <a:ext cx="7897837" cy="4762"/>
          </a:xfrm>
          <a:prstGeom prst="line">
            <a:avLst/>
          </a:prstGeom>
          <a:ln cap="rnd" w="9525">
            <a:solidFill>
              <a:srgbClr val="8D7C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123170" y="1019175"/>
            <a:ext cx="1167559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2.  프로젝트 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7108" y="3323546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2-1  개발 환경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47108" y="4874693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2-2  작업 일정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7108" y="6568493"/>
            <a:ext cx="6225357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2-3  시스템 구조</a:t>
            </a:r>
          </a:p>
        </p:txBody>
      </p:sp>
      <p:sp>
        <p:nvSpPr>
          <p:cNvPr name="AutoShape 9" id="9"/>
          <p:cNvSpPr/>
          <p:nvPr/>
        </p:nvSpPr>
        <p:spPr>
          <a:xfrm>
            <a:off x="5404908" y="8083161"/>
            <a:ext cx="7897837" cy="4762"/>
          </a:xfrm>
          <a:prstGeom prst="line">
            <a:avLst/>
          </a:prstGeom>
          <a:ln cap="rnd" w="9525">
            <a:solidFill>
              <a:srgbClr val="8D7C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847108" y="8321286"/>
            <a:ext cx="7455640" cy="108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2-4  db 구성 &amp; 테이블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21855" y="29146"/>
            <a:ext cx="656614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96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338062"/>
            <a:ext cx="9666719" cy="998485"/>
          </a:xfrm>
          <a:prstGeom prst="rect">
            <a:avLst/>
          </a:prstGeom>
          <a:solidFill>
            <a:srgbClr val="F1EDE8"/>
          </a:solidFill>
        </p:spPr>
      </p:sp>
      <p:sp>
        <p:nvSpPr>
          <p:cNvPr name="AutoShape 3" id="3"/>
          <p:cNvSpPr/>
          <p:nvPr/>
        </p:nvSpPr>
        <p:spPr>
          <a:xfrm rot="0">
            <a:off x="9666719" y="2338062"/>
            <a:ext cx="4468916" cy="998485"/>
          </a:xfrm>
          <a:prstGeom prst="rect">
            <a:avLst/>
          </a:prstGeom>
          <a:solidFill>
            <a:srgbClr val="DFCAA6"/>
          </a:solidFill>
        </p:spPr>
      </p:sp>
      <p:sp>
        <p:nvSpPr>
          <p:cNvPr name="AutoShape 4" id="4"/>
          <p:cNvSpPr/>
          <p:nvPr/>
        </p:nvSpPr>
        <p:spPr>
          <a:xfrm rot="0">
            <a:off x="14135635" y="2338062"/>
            <a:ext cx="4152365" cy="998485"/>
          </a:xfrm>
          <a:prstGeom prst="rect">
            <a:avLst/>
          </a:prstGeom>
          <a:solidFill>
            <a:srgbClr val="8D7C6A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819" r="2650" b="0"/>
          <a:stretch>
            <a:fillRect/>
          </a:stretch>
        </p:blipFill>
        <p:spPr>
          <a:xfrm flipH="false" flipV="false" rot="0">
            <a:off x="9666719" y="3743375"/>
            <a:ext cx="1889780" cy="19253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901177" y="3745684"/>
            <a:ext cx="1923013" cy="19230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4406" y="3566832"/>
            <a:ext cx="2101865" cy="21018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416272" y="3841000"/>
            <a:ext cx="1648845" cy="164884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12234" t="0" r="11418" b="0"/>
          <a:stretch>
            <a:fillRect/>
          </a:stretch>
        </p:blipFill>
        <p:spPr>
          <a:xfrm flipH="false" flipV="false" rot="0">
            <a:off x="14275319" y="3841000"/>
            <a:ext cx="2178533" cy="142673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453852" y="3845414"/>
            <a:ext cx="1561530" cy="156153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299468" y="6271081"/>
            <a:ext cx="15526594" cy="3362325"/>
            <a:chOff x="0" y="0"/>
            <a:chExt cx="4089309" cy="885551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4089309" cy="885551"/>
            </a:xfrm>
            <a:custGeom>
              <a:avLst/>
              <a:gdLst/>
              <a:ahLst/>
              <a:cxnLst/>
              <a:rect r="r" b="b" t="t" l="l"/>
              <a:pathLst>
                <a:path h="885551" w="4089309">
                  <a:moveTo>
                    <a:pt x="0" y="0"/>
                  </a:moveTo>
                  <a:lnTo>
                    <a:pt x="4089309" y="0"/>
                  </a:lnTo>
                  <a:lnTo>
                    <a:pt x="4089309" y="885551"/>
                  </a:lnTo>
                  <a:lnTo>
                    <a:pt x="0" y="885551"/>
                  </a:lnTo>
                  <a:close/>
                </a:path>
              </a:pathLst>
            </a:custGeom>
            <a:solidFill>
              <a:srgbClr val="8D7C6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014079" y="3845414"/>
            <a:ext cx="1644431" cy="164443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311398" y="7514394"/>
            <a:ext cx="1658015" cy="165801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321869" y="7484487"/>
            <a:ext cx="1617959" cy="161795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13503" r="0" b="15122"/>
          <a:stretch>
            <a:fillRect/>
          </a:stretch>
        </p:blipFill>
        <p:spPr>
          <a:xfrm flipH="false" flipV="false" rot="0">
            <a:off x="9389997" y="7697991"/>
            <a:ext cx="1668623" cy="119095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910457" y="3866479"/>
            <a:ext cx="1502571" cy="150257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5335521" y="7456289"/>
            <a:ext cx="1674356" cy="167435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355915" y="7542181"/>
            <a:ext cx="1557833" cy="155783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3260083" y="7414368"/>
            <a:ext cx="1603635" cy="160363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28700" y="1019175"/>
            <a:ext cx="91278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ea typeface="Arita Dotum Bold"/>
              </a:rPr>
              <a:t>개발 환경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60083" y="2663862"/>
            <a:ext cx="4665113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ea typeface="TT Runs"/>
              </a:rPr>
              <a:t>기획 &amp; 디자인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2375" y="2628707"/>
            <a:ext cx="1463129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ea typeface="TT Runs"/>
              </a:rPr>
              <a:t>프론트앤드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64588" y="2628707"/>
            <a:ext cx="397852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ea typeface="TT Runs"/>
              </a:rPr>
              <a:t>백앤드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04030" y="44948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9468" y="6244698"/>
            <a:ext cx="3050595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ea typeface="TT Runs"/>
              </a:rPr>
              <a:t>코드 정리 및 의사소통</a:t>
            </a:r>
          </a:p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ea typeface="TT Runs"/>
              </a:rPr>
              <a:t>사용한 개발 툴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726214"/>
            <a:ext cx="16468094" cy="44716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50116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개발 기간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15" y="9652512"/>
            <a:ext cx="94262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DAFg_xMHO8g</dc:identifier>
  <dcterms:modified xsi:type="dcterms:W3CDTF">2011-08-01T06:04:30Z</dcterms:modified>
  <cp:revision>1</cp:revision>
  <dc:title>Brown and Beige Simple Minimalist Travel Plans Planner Presentation</dc:title>
</cp:coreProperties>
</file>